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9875825" cx="17556150"/>
  <p:notesSz cx="9875825" cy="175561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hAY3HRs1yLPNc8pRsOawqmDqay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55fb80cc6_7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b55fb80cc6_7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1b55fb80cc6_7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55fb80cc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b55fb80cc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b55fb80cc6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55fb80cc6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b55fb80cc6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1b55fb80cc6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55fb80cc6_7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b55fb80cc6_7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b55fb80cc6_7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55fb80cc6_7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b55fb80cc6_7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1b55fb80cc6_7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55fb80cc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b55fb80cc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1b55fb80cc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b55fb80cc6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b55fb80cc6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1b55fb80cc6_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55fb80cc6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b55fb80cc6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1b55fb80cc6_1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b55fb80cc6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b55fb80cc6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1b55fb80cc6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b55fb80cc6_7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b55fb80cc6_7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b55fb80cc6_7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07e352b72_1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807e352b72_1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1807e352b72_1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807e352b72_8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807e352b72_8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1807e352b72_8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b55fb80cc6_6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b55fb80cc6_6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1b55fb80cc6_6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b55fb80cc6_7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b55fb80cc6_7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1b55fb80cc6_7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6cf769d4b_0_7:notes"/>
          <p:cNvSpPr/>
          <p:nvPr>
            <p:ph idx="2" type="sldImg"/>
          </p:nvPr>
        </p:nvSpPr>
        <p:spPr>
          <a:xfrm>
            <a:off x="685964" y="1142979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1b6cf769d4b_0_7:notes"/>
          <p:cNvSpPr txBox="1"/>
          <p:nvPr>
            <p:ph idx="1" type="body"/>
          </p:nvPr>
        </p:nvSpPr>
        <p:spPr>
          <a:xfrm>
            <a:off x="685823" y="4400469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1b6cf769d4b_0_7:notes"/>
          <p:cNvSpPr txBox="1"/>
          <p:nvPr>
            <p:ph idx="12" type="sldNum"/>
          </p:nvPr>
        </p:nvSpPr>
        <p:spPr>
          <a:xfrm>
            <a:off x="3884741" y="868505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6cf769d4b_0_21:notes"/>
          <p:cNvSpPr/>
          <p:nvPr>
            <p:ph idx="2" type="sldImg"/>
          </p:nvPr>
        </p:nvSpPr>
        <p:spPr>
          <a:xfrm>
            <a:off x="685964" y="1142979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b6cf769d4b_0_21:notes"/>
          <p:cNvSpPr txBox="1"/>
          <p:nvPr>
            <p:ph idx="1" type="body"/>
          </p:nvPr>
        </p:nvSpPr>
        <p:spPr>
          <a:xfrm>
            <a:off x="685823" y="4400469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b6cf769d4b_0_21:notes"/>
          <p:cNvSpPr txBox="1"/>
          <p:nvPr>
            <p:ph idx="12" type="sldNum"/>
          </p:nvPr>
        </p:nvSpPr>
        <p:spPr>
          <a:xfrm>
            <a:off x="3884741" y="868505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b6cf769d4b_0_41:notes"/>
          <p:cNvSpPr/>
          <p:nvPr>
            <p:ph idx="2" type="sldImg"/>
          </p:nvPr>
        </p:nvSpPr>
        <p:spPr>
          <a:xfrm>
            <a:off x="685964" y="1142979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b6cf769d4b_0_41:notes"/>
          <p:cNvSpPr txBox="1"/>
          <p:nvPr>
            <p:ph idx="1" type="body"/>
          </p:nvPr>
        </p:nvSpPr>
        <p:spPr>
          <a:xfrm>
            <a:off x="685823" y="4400469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b6cf769d4b_0_41:notes"/>
          <p:cNvSpPr txBox="1"/>
          <p:nvPr>
            <p:ph idx="12" type="sldNum"/>
          </p:nvPr>
        </p:nvSpPr>
        <p:spPr>
          <a:xfrm>
            <a:off x="3884741" y="868505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0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77.png"/><Relationship Id="rId8" Type="http://schemas.openxmlformats.org/officeDocument/2006/relationships/image" Target="../media/image8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6.png"/><Relationship Id="rId4" Type="http://schemas.openxmlformats.org/officeDocument/2006/relationships/image" Target="../media/image79.png"/><Relationship Id="rId5" Type="http://schemas.openxmlformats.org/officeDocument/2006/relationships/image" Target="../media/image90.png"/><Relationship Id="rId6" Type="http://schemas.openxmlformats.org/officeDocument/2006/relationships/image" Target="../media/image8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1.png"/><Relationship Id="rId4" Type="http://schemas.openxmlformats.org/officeDocument/2006/relationships/image" Target="../media/image79.png"/><Relationship Id="rId5" Type="http://schemas.openxmlformats.org/officeDocument/2006/relationships/image" Target="../media/image80.jpg"/><Relationship Id="rId6" Type="http://schemas.openxmlformats.org/officeDocument/2006/relationships/image" Target="../media/image81.png"/><Relationship Id="rId7" Type="http://schemas.openxmlformats.org/officeDocument/2006/relationships/image" Target="../media/image91.png"/><Relationship Id="rId8" Type="http://schemas.openxmlformats.org/officeDocument/2006/relationships/image" Target="../media/image93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98.png"/><Relationship Id="rId5" Type="http://schemas.openxmlformats.org/officeDocument/2006/relationships/image" Target="../media/image89.png"/><Relationship Id="rId6" Type="http://schemas.openxmlformats.org/officeDocument/2006/relationships/image" Target="../media/image83.png"/><Relationship Id="rId7" Type="http://schemas.openxmlformats.org/officeDocument/2006/relationships/image" Target="../media/image167.png"/><Relationship Id="rId8" Type="http://schemas.openxmlformats.org/officeDocument/2006/relationships/image" Target="../media/image10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1.png"/><Relationship Id="rId1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103.png"/><Relationship Id="rId5" Type="http://schemas.openxmlformats.org/officeDocument/2006/relationships/image" Target="../media/image88.png"/><Relationship Id="rId6" Type="http://schemas.openxmlformats.org/officeDocument/2006/relationships/image" Target="../media/image96.png"/><Relationship Id="rId7" Type="http://schemas.openxmlformats.org/officeDocument/2006/relationships/image" Target="../media/image102.png"/><Relationship Id="rId8" Type="http://schemas.openxmlformats.org/officeDocument/2006/relationships/image" Target="../media/image99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5" Type="http://schemas.openxmlformats.org/officeDocument/2006/relationships/image" Target="../media/image112.png"/><Relationship Id="rId6" Type="http://schemas.openxmlformats.org/officeDocument/2006/relationships/image" Target="../media/image75.png"/><Relationship Id="rId7" Type="http://schemas.openxmlformats.org/officeDocument/2006/relationships/image" Target="../media/image77.png"/><Relationship Id="rId8" Type="http://schemas.openxmlformats.org/officeDocument/2006/relationships/image" Target="../media/image8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5.png"/><Relationship Id="rId10" Type="http://schemas.openxmlformats.org/officeDocument/2006/relationships/image" Target="../media/image114.png"/><Relationship Id="rId13" Type="http://schemas.openxmlformats.org/officeDocument/2006/relationships/image" Target="../media/image126.png"/><Relationship Id="rId1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5" Type="http://schemas.openxmlformats.org/officeDocument/2006/relationships/image" Target="../media/image131.png"/><Relationship Id="rId14" Type="http://schemas.openxmlformats.org/officeDocument/2006/relationships/image" Target="../media/image132.png"/><Relationship Id="rId5" Type="http://schemas.openxmlformats.org/officeDocument/2006/relationships/image" Target="../media/image104.png"/><Relationship Id="rId6" Type="http://schemas.openxmlformats.org/officeDocument/2006/relationships/image" Target="../media/image117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2.png"/><Relationship Id="rId4" Type="http://schemas.openxmlformats.org/officeDocument/2006/relationships/image" Target="../media/image127.jpg"/><Relationship Id="rId9" Type="http://schemas.openxmlformats.org/officeDocument/2006/relationships/image" Target="../media/image135.png"/><Relationship Id="rId5" Type="http://schemas.openxmlformats.org/officeDocument/2006/relationships/image" Target="../media/image149.jpg"/><Relationship Id="rId6" Type="http://schemas.openxmlformats.org/officeDocument/2006/relationships/image" Target="../media/image140.jpg"/><Relationship Id="rId7" Type="http://schemas.openxmlformats.org/officeDocument/2006/relationships/image" Target="../media/image137.png"/><Relationship Id="rId8" Type="http://schemas.openxmlformats.org/officeDocument/2006/relationships/image" Target="../media/image1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0.png"/><Relationship Id="rId4" Type="http://schemas.openxmlformats.org/officeDocument/2006/relationships/image" Target="../media/image133.png"/><Relationship Id="rId9" Type="http://schemas.openxmlformats.org/officeDocument/2006/relationships/image" Target="../media/image109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8.png"/><Relationship Id="rId8" Type="http://schemas.openxmlformats.org/officeDocument/2006/relationships/image" Target="../media/image1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0.png"/><Relationship Id="rId4" Type="http://schemas.openxmlformats.org/officeDocument/2006/relationships/image" Target="../media/image142.jpg"/><Relationship Id="rId9" Type="http://schemas.openxmlformats.org/officeDocument/2006/relationships/image" Target="../media/image109.png"/><Relationship Id="rId5" Type="http://schemas.openxmlformats.org/officeDocument/2006/relationships/image" Target="../media/image151.jpg"/><Relationship Id="rId6" Type="http://schemas.openxmlformats.org/officeDocument/2006/relationships/image" Target="../media/image144.png"/><Relationship Id="rId7" Type="http://schemas.openxmlformats.org/officeDocument/2006/relationships/image" Target="../media/image147.png"/><Relationship Id="rId8" Type="http://schemas.openxmlformats.org/officeDocument/2006/relationships/image" Target="../media/image15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3.png"/><Relationship Id="rId13" Type="http://schemas.openxmlformats.org/officeDocument/2006/relationships/image" Target="../media/image8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27.png"/><Relationship Id="rId14" Type="http://schemas.openxmlformats.org/officeDocument/2006/relationships/image" Target="../media/image6.png"/><Relationship Id="rId17" Type="http://schemas.openxmlformats.org/officeDocument/2006/relationships/image" Target="../media/image10.png"/><Relationship Id="rId16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54.png"/><Relationship Id="rId1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0.png"/><Relationship Id="rId4" Type="http://schemas.openxmlformats.org/officeDocument/2006/relationships/image" Target="../media/image145.png"/><Relationship Id="rId9" Type="http://schemas.openxmlformats.org/officeDocument/2006/relationships/image" Target="../media/image156.png"/><Relationship Id="rId5" Type="http://schemas.openxmlformats.org/officeDocument/2006/relationships/image" Target="../media/image144.png"/><Relationship Id="rId6" Type="http://schemas.openxmlformats.org/officeDocument/2006/relationships/image" Target="../media/image147.png"/><Relationship Id="rId7" Type="http://schemas.openxmlformats.org/officeDocument/2006/relationships/image" Target="../media/image157.png"/><Relationship Id="rId8" Type="http://schemas.openxmlformats.org/officeDocument/2006/relationships/image" Target="../media/image150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1.png"/><Relationship Id="rId10" Type="http://schemas.openxmlformats.org/officeDocument/2006/relationships/image" Target="../media/image159.png"/><Relationship Id="rId13" Type="http://schemas.openxmlformats.org/officeDocument/2006/relationships/image" Target="../media/image111.png"/><Relationship Id="rId1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0.png"/><Relationship Id="rId4" Type="http://schemas.openxmlformats.org/officeDocument/2006/relationships/image" Target="../media/image152.png"/><Relationship Id="rId9" Type="http://schemas.openxmlformats.org/officeDocument/2006/relationships/image" Target="../media/image160.png"/><Relationship Id="rId14" Type="http://schemas.openxmlformats.org/officeDocument/2006/relationships/image" Target="../media/image99.png"/><Relationship Id="rId5" Type="http://schemas.openxmlformats.org/officeDocument/2006/relationships/image" Target="../media/image164.png"/><Relationship Id="rId6" Type="http://schemas.openxmlformats.org/officeDocument/2006/relationships/image" Target="../media/image163.png"/><Relationship Id="rId7" Type="http://schemas.openxmlformats.org/officeDocument/2006/relationships/image" Target="../media/image166.png"/><Relationship Id="rId8" Type="http://schemas.openxmlformats.org/officeDocument/2006/relationships/image" Target="../media/image155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1.png"/><Relationship Id="rId10" Type="http://schemas.openxmlformats.org/officeDocument/2006/relationships/image" Target="../media/image176.png"/><Relationship Id="rId1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0.png"/><Relationship Id="rId4" Type="http://schemas.openxmlformats.org/officeDocument/2006/relationships/image" Target="../media/image145.png"/><Relationship Id="rId9" Type="http://schemas.openxmlformats.org/officeDocument/2006/relationships/image" Target="../media/image175.png"/><Relationship Id="rId5" Type="http://schemas.openxmlformats.org/officeDocument/2006/relationships/image" Target="../media/image144.png"/><Relationship Id="rId6" Type="http://schemas.openxmlformats.org/officeDocument/2006/relationships/image" Target="../media/image147.png"/><Relationship Id="rId7" Type="http://schemas.openxmlformats.org/officeDocument/2006/relationships/image" Target="../media/image157.png"/><Relationship Id="rId8" Type="http://schemas.openxmlformats.org/officeDocument/2006/relationships/image" Target="../media/image172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5" Type="http://schemas.openxmlformats.org/officeDocument/2006/relationships/image" Target="../media/image173.png"/><Relationship Id="rId6" Type="http://schemas.openxmlformats.org/officeDocument/2006/relationships/image" Target="../media/image75.png"/><Relationship Id="rId7" Type="http://schemas.openxmlformats.org/officeDocument/2006/relationships/image" Target="../media/image77.png"/><Relationship Id="rId8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2.png"/><Relationship Id="rId4" Type="http://schemas.openxmlformats.org/officeDocument/2006/relationships/image" Target="../media/image189.png"/><Relationship Id="rId5" Type="http://schemas.openxmlformats.org/officeDocument/2006/relationships/image" Target="../media/image182.png"/><Relationship Id="rId6" Type="http://schemas.openxmlformats.org/officeDocument/2006/relationships/image" Target="../media/image19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7.png"/><Relationship Id="rId4" Type="http://schemas.openxmlformats.org/officeDocument/2006/relationships/image" Target="../media/image189.png"/><Relationship Id="rId5" Type="http://schemas.openxmlformats.org/officeDocument/2006/relationships/image" Target="../media/image180.png"/><Relationship Id="rId6" Type="http://schemas.openxmlformats.org/officeDocument/2006/relationships/image" Target="../media/image186.png"/><Relationship Id="rId7" Type="http://schemas.openxmlformats.org/officeDocument/2006/relationships/image" Target="../media/image18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2.png"/><Relationship Id="rId4" Type="http://schemas.openxmlformats.org/officeDocument/2006/relationships/image" Target="../media/image189.png"/><Relationship Id="rId5" Type="http://schemas.openxmlformats.org/officeDocument/2006/relationships/image" Target="../media/image17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2.png"/><Relationship Id="rId4" Type="http://schemas.openxmlformats.org/officeDocument/2006/relationships/image" Target="../media/image189.png"/><Relationship Id="rId9" Type="http://schemas.openxmlformats.org/officeDocument/2006/relationships/image" Target="../media/image188.png"/><Relationship Id="rId5" Type="http://schemas.openxmlformats.org/officeDocument/2006/relationships/image" Target="../media/image196.gif"/><Relationship Id="rId6" Type="http://schemas.openxmlformats.org/officeDocument/2006/relationships/image" Target="../media/image205.gif"/><Relationship Id="rId7" Type="http://schemas.openxmlformats.org/officeDocument/2006/relationships/image" Target="../media/image183.png"/><Relationship Id="rId8" Type="http://schemas.openxmlformats.org/officeDocument/2006/relationships/image" Target="../media/image17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3.png"/><Relationship Id="rId4" Type="http://schemas.openxmlformats.org/officeDocument/2006/relationships/image" Target="../media/image189.png"/><Relationship Id="rId5" Type="http://schemas.openxmlformats.org/officeDocument/2006/relationships/image" Target="../media/image197.gif"/><Relationship Id="rId6" Type="http://schemas.openxmlformats.org/officeDocument/2006/relationships/image" Target="../media/image187.gif"/><Relationship Id="rId7" Type="http://schemas.openxmlformats.org/officeDocument/2006/relationships/image" Target="../media/image185.png"/><Relationship Id="rId8" Type="http://schemas.openxmlformats.org/officeDocument/2006/relationships/image" Target="../media/image184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5" Type="http://schemas.openxmlformats.org/officeDocument/2006/relationships/image" Target="../media/image194.png"/><Relationship Id="rId6" Type="http://schemas.openxmlformats.org/officeDocument/2006/relationships/image" Target="../media/image75.png"/><Relationship Id="rId7" Type="http://schemas.openxmlformats.org/officeDocument/2006/relationships/image" Target="../media/image77.png"/><Relationship Id="rId8" Type="http://schemas.openxmlformats.org/officeDocument/2006/relationships/image" Target="../media/image8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6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5.png"/><Relationship Id="rId4" Type="http://schemas.openxmlformats.org/officeDocument/2006/relationships/image" Target="../media/image190.png"/><Relationship Id="rId5" Type="http://schemas.openxmlformats.org/officeDocument/2006/relationships/image" Target="../media/image211.gif"/><Relationship Id="rId6" Type="http://schemas.openxmlformats.org/officeDocument/2006/relationships/image" Target="../media/image19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2.png"/><Relationship Id="rId4" Type="http://schemas.openxmlformats.org/officeDocument/2006/relationships/image" Target="../media/image190.png"/><Relationship Id="rId5" Type="http://schemas.openxmlformats.org/officeDocument/2006/relationships/image" Target="../media/image210.gif"/><Relationship Id="rId6" Type="http://schemas.openxmlformats.org/officeDocument/2006/relationships/image" Target="../media/image19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2.png"/><Relationship Id="rId4" Type="http://schemas.openxmlformats.org/officeDocument/2006/relationships/image" Target="../media/image190.png"/><Relationship Id="rId5" Type="http://schemas.openxmlformats.org/officeDocument/2006/relationships/image" Target="../media/image212.gif"/><Relationship Id="rId6" Type="http://schemas.openxmlformats.org/officeDocument/2006/relationships/image" Target="../media/image20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8.png"/><Relationship Id="rId4" Type="http://schemas.openxmlformats.org/officeDocument/2006/relationships/image" Target="../media/image190.png"/><Relationship Id="rId5" Type="http://schemas.openxmlformats.org/officeDocument/2006/relationships/image" Target="../media/image213.gif"/><Relationship Id="rId6" Type="http://schemas.openxmlformats.org/officeDocument/2006/relationships/image" Target="../media/image20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1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31.jpg"/><Relationship Id="rId7" Type="http://schemas.openxmlformats.org/officeDocument/2006/relationships/image" Target="../media/image26.png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28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Relationship Id="rId15" Type="http://schemas.openxmlformats.org/officeDocument/2006/relationships/image" Target="../media/image49.png"/><Relationship Id="rId14" Type="http://schemas.openxmlformats.org/officeDocument/2006/relationships/image" Target="../media/image56.png"/><Relationship Id="rId16" Type="http://schemas.openxmlformats.org/officeDocument/2006/relationships/image" Target="../media/image63.png"/><Relationship Id="rId5" Type="http://schemas.openxmlformats.org/officeDocument/2006/relationships/image" Target="../media/image42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Relationship Id="rId8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64.png"/><Relationship Id="rId13" Type="http://schemas.openxmlformats.org/officeDocument/2006/relationships/image" Target="../media/image65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6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Relationship Id="rId5" Type="http://schemas.openxmlformats.org/officeDocument/2006/relationships/image" Target="../media/image7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7871" y="3134106"/>
            <a:ext cx="10184844" cy="2020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3906" y="4221099"/>
            <a:ext cx="14192774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8965" y="5519547"/>
            <a:ext cx="8724090" cy="142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g1b55fb80cc6_7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g1b55fb80cc6_7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b55fb80cc6_7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0237" y="3001700"/>
            <a:ext cx="14156001" cy="4714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g1b55fb80cc6_7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0225" y="4087550"/>
            <a:ext cx="2745050" cy="2677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g1b55fb80cc6_7_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4750" y="4494297"/>
            <a:ext cx="2462550" cy="18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g1b55fb80cc6_7_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0675" y="4592826"/>
            <a:ext cx="2331676" cy="175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g1b55fb80cc6_7_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34000" y="4614525"/>
            <a:ext cx="2273971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g1b55fb80cc6_7_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2"/>
          <p:cNvPicPr preferRelativeResize="0"/>
          <p:nvPr/>
        </p:nvPicPr>
        <p:blipFill rotWithShape="1">
          <a:blip r:embed="rId5">
            <a:alphaModFix/>
          </a:blip>
          <a:srcRect b="0" l="0" r="45948" t="0"/>
          <a:stretch/>
        </p:blipFill>
        <p:spPr>
          <a:xfrm>
            <a:off x="2900274" y="2357250"/>
            <a:ext cx="11755602" cy="6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"/>
          <p:cNvPicPr preferRelativeResize="0"/>
          <p:nvPr/>
        </p:nvPicPr>
        <p:blipFill rotWithShape="1">
          <a:blip r:embed="rId6">
            <a:alphaModFix/>
          </a:blip>
          <a:srcRect b="0" l="0" r="56328" t="0"/>
          <a:stretch/>
        </p:blipFill>
        <p:spPr>
          <a:xfrm>
            <a:off x="2617975" y="1464825"/>
            <a:ext cx="7061873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g1b55fb80cc6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g1b55fb80cc6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b55fb80cc6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050" y="3139713"/>
            <a:ext cx="7439025" cy="54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b55fb80cc6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4475" y="2913828"/>
            <a:ext cx="4246250" cy="5947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g1b55fb80cc6_2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40650" y="1877450"/>
            <a:ext cx="3664300" cy="152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g1b55fb80cc6_2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54375" y="1823300"/>
            <a:ext cx="3014550" cy="15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7100" y="2732750"/>
            <a:ext cx="10081925" cy="49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3"/>
          <p:cNvPicPr preferRelativeResize="0"/>
          <p:nvPr/>
        </p:nvPicPr>
        <p:blipFill rotWithShape="1">
          <a:blip r:embed="rId6">
            <a:alphaModFix/>
          </a:blip>
          <a:srcRect b="0" l="0" r="76725" t="0"/>
          <a:stretch/>
        </p:blipFill>
        <p:spPr>
          <a:xfrm>
            <a:off x="11369025" y="6346801"/>
            <a:ext cx="477671" cy="902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348" y="1658875"/>
            <a:ext cx="3769150" cy="146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13"/>
          <p:cNvPicPr preferRelativeResize="0"/>
          <p:nvPr/>
        </p:nvPicPr>
        <p:blipFill rotWithShape="1">
          <a:blip r:embed="rId8">
            <a:alphaModFix/>
          </a:blip>
          <a:srcRect b="0" l="0" r="30171" t="0"/>
          <a:stretch/>
        </p:blipFill>
        <p:spPr>
          <a:xfrm>
            <a:off x="11567662" y="6259675"/>
            <a:ext cx="1638563" cy="117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02700" y="3058550"/>
            <a:ext cx="3110400" cy="1235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13"/>
          <p:cNvPicPr preferRelativeResize="0"/>
          <p:nvPr/>
        </p:nvPicPr>
        <p:blipFill rotWithShape="1">
          <a:blip r:embed="rId10">
            <a:alphaModFix/>
          </a:blip>
          <a:srcRect b="48825" l="0" r="0" t="0"/>
          <a:stretch/>
        </p:blipFill>
        <p:spPr>
          <a:xfrm>
            <a:off x="12679024" y="4725120"/>
            <a:ext cx="2342184" cy="81942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/>
          <p:nvPr/>
        </p:nvSpPr>
        <p:spPr>
          <a:xfrm>
            <a:off x="13392923" y="4192024"/>
            <a:ext cx="493800" cy="627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446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4" name="Google Shape;184;p13"/>
          <p:cNvPicPr preferRelativeResize="0"/>
          <p:nvPr/>
        </p:nvPicPr>
        <p:blipFill rotWithShape="1">
          <a:blip r:embed="rId10">
            <a:alphaModFix/>
          </a:blip>
          <a:srcRect b="0" l="0" r="0" t="47905"/>
          <a:stretch/>
        </p:blipFill>
        <p:spPr>
          <a:xfrm>
            <a:off x="12606286" y="5521629"/>
            <a:ext cx="2300810" cy="81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g1b55fb80cc6_2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g1b55fb80cc6_2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b55fb80cc6_2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350" y="2486750"/>
            <a:ext cx="9902925" cy="510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g1b55fb80cc6_2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1925" y="1658875"/>
            <a:ext cx="4061175" cy="14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g1b55fb80cc6_2_12"/>
          <p:cNvPicPr preferRelativeResize="0"/>
          <p:nvPr/>
        </p:nvPicPr>
        <p:blipFill rotWithShape="1">
          <a:blip r:embed="rId7">
            <a:alphaModFix/>
          </a:blip>
          <a:srcRect b="45837" l="0" r="49710" t="0"/>
          <a:stretch/>
        </p:blipFill>
        <p:spPr>
          <a:xfrm>
            <a:off x="12193825" y="3002425"/>
            <a:ext cx="2597100" cy="111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g1b55fb80cc6_2_12"/>
          <p:cNvPicPr preferRelativeResize="0"/>
          <p:nvPr/>
        </p:nvPicPr>
        <p:blipFill rotWithShape="1">
          <a:blip r:embed="rId7">
            <a:alphaModFix/>
          </a:blip>
          <a:srcRect b="0" l="0" r="0" t="45837"/>
          <a:stretch/>
        </p:blipFill>
        <p:spPr>
          <a:xfrm>
            <a:off x="3127225" y="4988025"/>
            <a:ext cx="3200024" cy="69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g1b55fb80cc6_2_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33397" y="4593328"/>
            <a:ext cx="2519601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g1b55fb80cc6_2_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0000" y="7392500"/>
            <a:ext cx="3070450" cy="8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b55fb80cc6_2_12"/>
          <p:cNvSpPr/>
          <p:nvPr/>
        </p:nvSpPr>
        <p:spPr>
          <a:xfrm>
            <a:off x="13246971" y="4121728"/>
            <a:ext cx="490800" cy="61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446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1b55fb80cc6_2_12"/>
          <p:cNvCxnSpPr/>
          <p:nvPr/>
        </p:nvCxnSpPr>
        <p:spPr>
          <a:xfrm flipH="1" rot="10800000">
            <a:off x="2945025" y="5365550"/>
            <a:ext cx="388500" cy="28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g1b55fb80cc6_2_12"/>
          <p:cNvCxnSpPr/>
          <p:nvPr/>
        </p:nvCxnSpPr>
        <p:spPr>
          <a:xfrm>
            <a:off x="5357600" y="7365025"/>
            <a:ext cx="349800" cy="29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preencoded.png" id="201" name="Google Shape;201;g1b55fb80cc6_2_12"/>
          <p:cNvPicPr preferRelativeResize="0"/>
          <p:nvPr/>
        </p:nvPicPr>
        <p:blipFill rotWithShape="1">
          <a:blip r:embed="rId10">
            <a:alphaModFix/>
          </a:blip>
          <a:srcRect b="0" l="0" r="0" t="47905"/>
          <a:stretch/>
        </p:blipFill>
        <p:spPr>
          <a:xfrm>
            <a:off x="12415200" y="5445225"/>
            <a:ext cx="2519600" cy="8856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g1b55fb80cc6_2_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33397" y="5445228"/>
            <a:ext cx="2519601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g1b55fb80cc6_7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g1b55fb80cc6_7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b55fb80cc6_7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9600" y="3042500"/>
            <a:ext cx="14143401" cy="470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g1b55fb80cc6_7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0225" y="4087550"/>
            <a:ext cx="2745050" cy="2677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g1b55fb80cc6_7_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4750" y="4494297"/>
            <a:ext cx="2462550" cy="18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g1b55fb80cc6_7_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0675" y="4592826"/>
            <a:ext cx="2331676" cy="175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g1b55fb80cc6_7_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34000" y="4614525"/>
            <a:ext cx="2273971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g1b55fb80cc6_7_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g1b55fb80cc6_7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g1b55fb80cc6_7_26"/>
          <p:cNvPicPr preferRelativeResize="0"/>
          <p:nvPr/>
        </p:nvPicPr>
        <p:blipFill rotWithShape="1">
          <a:blip r:embed="rId4">
            <a:alphaModFix/>
          </a:blip>
          <a:srcRect b="0" l="0" r="48140" t="0"/>
          <a:stretch/>
        </p:blipFill>
        <p:spPr>
          <a:xfrm>
            <a:off x="7088588" y="578250"/>
            <a:ext cx="22020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b55fb80cc6_7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750" y="2656800"/>
            <a:ext cx="14290975" cy="56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b55fb80cc6_7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8025" y="3668350"/>
            <a:ext cx="1366475" cy="8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b55fb80cc6_7_26"/>
          <p:cNvPicPr preferRelativeResize="0"/>
          <p:nvPr/>
        </p:nvPicPr>
        <p:blipFill rotWithShape="1">
          <a:blip r:embed="rId7">
            <a:alphaModFix/>
          </a:blip>
          <a:srcRect b="0" l="13867" r="0" t="0"/>
          <a:stretch/>
        </p:blipFill>
        <p:spPr>
          <a:xfrm>
            <a:off x="4428025" y="6500075"/>
            <a:ext cx="1628725" cy="9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b55fb80cc6_7_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92150" y="2993075"/>
            <a:ext cx="622075" cy="3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b55fb80cc6_7_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92150" y="5918900"/>
            <a:ext cx="622075" cy="3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b55fb80cc6_7_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04150" y="2993075"/>
            <a:ext cx="797375" cy="3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b55fb80cc6_7_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04150" y="5918900"/>
            <a:ext cx="797375" cy="3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b55fb80cc6_7_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07052" y="2941018"/>
            <a:ext cx="1628725" cy="41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b55fb80cc6_7_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07052" y="5816668"/>
            <a:ext cx="1628725" cy="41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b55fb80cc6_7_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59375" y="3592150"/>
            <a:ext cx="393785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b55fb80cc6_7_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752125" y="3592150"/>
            <a:ext cx="393785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b55fb80cc6_7_26"/>
          <p:cNvPicPr preferRelativeResize="0"/>
          <p:nvPr/>
        </p:nvPicPr>
        <p:blipFill rotWithShape="1">
          <a:blip r:embed="rId11">
            <a:alphaModFix/>
          </a:blip>
          <a:srcRect b="5060" l="0" r="0" t="-5060"/>
          <a:stretch/>
        </p:blipFill>
        <p:spPr>
          <a:xfrm>
            <a:off x="9817300" y="6423875"/>
            <a:ext cx="393785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b55fb80cc6_7_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798250" y="3592150"/>
            <a:ext cx="393785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b55fb80cc6_7_26"/>
          <p:cNvPicPr preferRelativeResize="0"/>
          <p:nvPr/>
        </p:nvPicPr>
        <p:blipFill rotWithShape="1">
          <a:blip r:embed="rId11">
            <a:alphaModFix/>
          </a:blip>
          <a:srcRect b="5060" l="0" r="0" t="-5060"/>
          <a:stretch/>
        </p:blipFill>
        <p:spPr>
          <a:xfrm>
            <a:off x="11836600" y="6423875"/>
            <a:ext cx="393785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b55fb80cc6_7_26"/>
          <p:cNvPicPr preferRelativeResize="0"/>
          <p:nvPr/>
        </p:nvPicPr>
        <p:blipFill rotWithShape="1">
          <a:blip r:embed="rId11">
            <a:alphaModFix/>
          </a:blip>
          <a:srcRect b="5060" l="0" r="0" t="-5060"/>
          <a:stretch/>
        </p:blipFill>
        <p:spPr>
          <a:xfrm>
            <a:off x="13855900" y="6423875"/>
            <a:ext cx="393785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b55fb80cc6_7_26"/>
          <p:cNvPicPr preferRelativeResize="0"/>
          <p:nvPr/>
        </p:nvPicPr>
        <p:blipFill rotWithShape="1">
          <a:blip r:embed="rId12">
            <a:alphaModFix/>
          </a:blip>
          <a:srcRect b="0" l="0" r="21995" t="0"/>
          <a:stretch/>
        </p:blipFill>
        <p:spPr>
          <a:xfrm>
            <a:off x="12434425" y="3559625"/>
            <a:ext cx="3937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b55fb80cc6_7_26"/>
          <p:cNvPicPr preferRelativeResize="0"/>
          <p:nvPr/>
        </p:nvPicPr>
        <p:blipFill rotWithShape="1">
          <a:blip r:embed="rId12">
            <a:alphaModFix/>
          </a:blip>
          <a:srcRect b="0" l="0" r="21995" t="0"/>
          <a:stretch/>
        </p:blipFill>
        <p:spPr>
          <a:xfrm>
            <a:off x="10402950" y="3559625"/>
            <a:ext cx="3937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b55fb80cc6_7_26"/>
          <p:cNvPicPr preferRelativeResize="0"/>
          <p:nvPr/>
        </p:nvPicPr>
        <p:blipFill rotWithShape="1">
          <a:blip r:embed="rId12">
            <a:alphaModFix/>
          </a:blip>
          <a:srcRect b="0" l="0" r="21995" t="0"/>
          <a:stretch/>
        </p:blipFill>
        <p:spPr>
          <a:xfrm>
            <a:off x="14465900" y="3561200"/>
            <a:ext cx="3937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b55fb80cc6_7_26"/>
          <p:cNvPicPr preferRelativeResize="0"/>
          <p:nvPr/>
        </p:nvPicPr>
        <p:blipFill rotWithShape="1">
          <a:blip r:embed="rId13">
            <a:alphaModFix/>
          </a:blip>
          <a:srcRect b="0" l="0" r="6585" t="0"/>
          <a:stretch/>
        </p:blipFill>
        <p:spPr>
          <a:xfrm>
            <a:off x="6729325" y="6141075"/>
            <a:ext cx="1837225" cy="18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b55fb80cc6_7_26"/>
          <p:cNvPicPr preferRelativeResize="0"/>
          <p:nvPr/>
        </p:nvPicPr>
        <p:blipFill rotWithShape="1">
          <a:blip r:embed="rId12">
            <a:alphaModFix/>
          </a:blip>
          <a:srcRect b="0" l="0" r="21995" t="0"/>
          <a:stretch/>
        </p:blipFill>
        <p:spPr>
          <a:xfrm>
            <a:off x="10453225" y="6455225"/>
            <a:ext cx="3937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b55fb80cc6_7_26"/>
          <p:cNvPicPr preferRelativeResize="0"/>
          <p:nvPr/>
        </p:nvPicPr>
        <p:blipFill rotWithShape="1">
          <a:blip r:embed="rId12">
            <a:alphaModFix/>
          </a:blip>
          <a:srcRect b="0" l="0" r="21995" t="0"/>
          <a:stretch/>
        </p:blipFill>
        <p:spPr>
          <a:xfrm>
            <a:off x="12510625" y="6455225"/>
            <a:ext cx="3937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b55fb80cc6_7_26"/>
          <p:cNvPicPr preferRelativeResize="0"/>
          <p:nvPr/>
        </p:nvPicPr>
        <p:blipFill rotWithShape="1">
          <a:blip r:embed="rId12">
            <a:alphaModFix/>
          </a:blip>
          <a:srcRect b="0" l="0" r="21995" t="0"/>
          <a:stretch/>
        </p:blipFill>
        <p:spPr>
          <a:xfrm>
            <a:off x="14491825" y="6455225"/>
            <a:ext cx="3937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b55fb80cc6_7_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74675" y="3358225"/>
            <a:ext cx="1628725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b55fb80cc6_7_26"/>
          <p:cNvPicPr preferRelativeResize="0"/>
          <p:nvPr/>
        </p:nvPicPr>
        <p:blipFill rotWithShape="1">
          <a:blip r:embed="rId15">
            <a:alphaModFix/>
          </a:blip>
          <a:srcRect b="0" l="19781" r="0" t="0"/>
          <a:stretch/>
        </p:blipFill>
        <p:spPr>
          <a:xfrm>
            <a:off x="1872275" y="4784550"/>
            <a:ext cx="16962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050" y="3219138"/>
            <a:ext cx="4785275" cy="483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5598" y="3197873"/>
            <a:ext cx="4785282" cy="48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57250" y="3197873"/>
            <a:ext cx="4713726" cy="4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/>
          <p:nvPr/>
        </p:nvSpPr>
        <p:spPr>
          <a:xfrm>
            <a:off x="6392025" y="4897675"/>
            <a:ext cx="7312500" cy="3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923050" y="4897675"/>
            <a:ext cx="1753800" cy="3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4140175" y="64794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15113675" y="64794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9626925" y="64794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1" name="Google Shape;26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2125" y="1756301"/>
            <a:ext cx="7635449" cy="190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0785" y="775859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02226" y="7758605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623626" y="7758604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1" name="Google Shape;2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5925" y="3457700"/>
            <a:ext cx="4648775" cy="53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2163" y="3610100"/>
            <a:ext cx="4648775" cy="53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5"/>
          <p:cNvSpPr/>
          <p:nvPr/>
        </p:nvSpPr>
        <p:spPr>
          <a:xfrm>
            <a:off x="2721763" y="5570350"/>
            <a:ext cx="87642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12839263" y="721035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6" name="Google Shape;27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775" y="1735725"/>
            <a:ext cx="7450900" cy="143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90825" y="2459501"/>
            <a:ext cx="2617100" cy="159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70900" y="2783274"/>
            <a:ext cx="2617100" cy="1228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5" name="Google Shape;285;g1b55fb80cc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b55fb80cc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3250" y="3513075"/>
            <a:ext cx="4769749" cy="50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b55fb80cc6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6925" y="3513075"/>
            <a:ext cx="4797825" cy="521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g1b55fb80cc6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5240" y="2699181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g1b55fb80cc6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71434" y="2699172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g1b55fb80cc6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6175" y="1871850"/>
            <a:ext cx="7581725" cy="145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g1b55fb80cc6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b55fb80cc6_1_0"/>
          <p:cNvSpPr/>
          <p:nvPr/>
        </p:nvSpPr>
        <p:spPr>
          <a:xfrm>
            <a:off x="5143875" y="7366300"/>
            <a:ext cx="340500" cy="1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b55fb80cc6_1_0"/>
          <p:cNvSpPr/>
          <p:nvPr/>
        </p:nvSpPr>
        <p:spPr>
          <a:xfrm>
            <a:off x="12001875" y="7290100"/>
            <a:ext cx="340500" cy="1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1608" y="565292"/>
            <a:ext cx="408579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4538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823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8070" y="2278856"/>
            <a:ext cx="6952869" cy="1847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82605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23526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906167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72012" y="5703999"/>
            <a:ext cx="372289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55750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81240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p2"/>
          <p:cNvPicPr preferRelativeResize="0"/>
          <p:nvPr/>
        </p:nvPicPr>
        <p:blipFill rotWithShape="1">
          <a:blip r:embed="rId14">
            <a:alphaModFix/>
          </a:blip>
          <a:srcRect b="51486" l="0" r="0" t="0"/>
          <a:stretch/>
        </p:blipFill>
        <p:spPr>
          <a:xfrm>
            <a:off x="12882325" y="6647547"/>
            <a:ext cx="3311850" cy="869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90695" y="6647545"/>
            <a:ext cx="3311843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58620" y="6647545"/>
            <a:ext cx="3311843" cy="2231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899541" y="6647545"/>
            <a:ext cx="3311843" cy="223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g1b55fb80cc6_1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b55fb80cc6_1_47"/>
          <p:cNvSpPr/>
          <p:nvPr/>
        </p:nvSpPr>
        <p:spPr>
          <a:xfrm>
            <a:off x="3003925" y="7187175"/>
            <a:ext cx="444600" cy="55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b55fb80cc6_1_47"/>
          <p:cNvSpPr/>
          <p:nvPr/>
        </p:nvSpPr>
        <p:spPr>
          <a:xfrm>
            <a:off x="8673850" y="7285800"/>
            <a:ext cx="444600" cy="55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b55fb80cc6_1_47"/>
          <p:cNvSpPr/>
          <p:nvPr/>
        </p:nvSpPr>
        <p:spPr>
          <a:xfrm>
            <a:off x="13676825" y="7263375"/>
            <a:ext cx="444600" cy="55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3" name="Google Shape;303;g1b55fb80cc6_1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577" y="1869151"/>
            <a:ext cx="7820673" cy="150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g1b55fb80cc6_1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990" y="3003256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5" name="Google Shape;305;g1b55fb80cc6_1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2609" y="300324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6" name="Google Shape;306;g1b55fb80cc6_1_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75225" y="3003245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b55fb80cc6_1_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6750" y="3933300"/>
            <a:ext cx="4503250" cy="44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b55fb80cc6_1_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44250" y="3933300"/>
            <a:ext cx="4325401" cy="46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b55fb80cc6_1_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40925" y="3933300"/>
            <a:ext cx="4385925" cy="46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b55fb80cc6_1_47"/>
          <p:cNvSpPr/>
          <p:nvPr/>
        </p:nvSpPr>
        <p:spPr>
          <a:xfrm>
            <a:off x="3630725" y="7486275"/>
            <a:ext cx="373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b55fb80cc6_1_47"/>
          <p:cNvSpPr/>
          <p:nvPr/>
        </p:nvSpPr>
        <p:spPr>
          <a:xfrm>
            <a:off x="8431325" y="7638675"/>
            <a:ext cx="373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b55fb80cc6_1_47"/>
          <p:cNvSpPr/>
          <p:nvPr/>
        </p:nvSpPr>
        <p:spPr>
          <a:xfrm>
            <a:off x="13689125" y="7714875"/>
            <a:ext cx="373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b55fb80cc6_1_47"/>
          <p:cNvSpPr/>
          <p:nvPr/>
        </p:nvSpPr>
        <p:spPr>
          <a:xfrm>
            <a:off x="3402125" y="8553075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b55fb80cc6_1_47"/>
          <p:cNvSpPr/>
          <p:nvPr/>
        </p:nvSpPr>
        <p:spPr>
          <a:xfrm>
            <a:off x="8126525" y="8553075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b55fb80cc6_1_47"/>
          <p:cNvSpPr/>
          <p:nvPr/>
        </p:nvSpPr>
        <p:spPr>
          <a:xfrm>
            <a:off x="13536725" y="8553075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b55fb80cc6_1_47"/>
          <p:cNvSpPr txBox="1"/>
          <p:nvPr/>
        </p:nvSpPr>
        <p:spPr>
          <a:xfrm>
            <a:off x="2988175" y="850440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0.8781572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1b55fb80cc6_1_47"/>
          <p:cNvSpPr txBox="1"/>
          <p:nvPr/>
        </p:nvSpPr>
        <p:spPr>
          <a:xfrm>
            <a:off x="7679225" y="849625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0.7980171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1b55fb80cc6_1_47"/>
          <p:cNvSpPr txBox="1"/>
          <p:nvPr/>
        </p:nvSpPr>
        <p:spPr>
          <a:xfrm>
            <a:off x="13089425" y="849625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0.7911320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b55fb80cc6_1_47"/>
          <p:cNvSpPr/>
          <p:nvPr/>
        </p:nvSpPr>
        <p:spPr>
          <a:xfrm>
            <a:off x="3175200" y="2332800"/>
            <a:ext cx="17754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20" name="Google Shape;320;g1b55fb80cc6_1_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b55fb80cc6_1_47"/>
          <p:cNvSpPr/>
          <p:nvPr/>
        </p:nvSpPr>
        <p:spPr>
          <a:xfrm rot="2258649">
            <a:off x="1769870" y="6337736"/>
            <a:ext cx="1789423" cy="60827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b55fb80cc6_1_47"/>
          <p:cNvSpPr/>
          <p:nvPr/>
        </p:nvSpPr>
        <p:spPr>
          <a:xfrm rot="2258649">
            <a:off x="6399016" y="6493368"/>
            <a:ext cx="1789423" cy="57641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b55fb80cc6_1_47"/>
          <p:cNvSpPr/>
          <p:nvPr/>
        </p:nvSpPr>
        <p:spPr>
          <a:xfrm rot="2258649">
            <a:off x="11752672" y="6567948"/>
            <a:ext cx="1789423" cy="59225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24" name="Google Shape;324;g1b55fb80cc6_1_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69425" y="1956200"/>
            <a:ext cx="4385925" cy="133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0" name="Google Shape;330;g1b55fb80cc6_1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b55fb80cc6_1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25" y="4070425"/>
            <a:ext cx="4532625" cy="41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b55fb80cc6_1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9950" y="3934425"/>
            <a:ext cx="4614799" cy="47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b55fb80cc6_1_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11650" y="3934425"/>
            <a:ext cx="4804875" cy="46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b55fb80cc6_1_70"/>
          <p:cNvSpPr/>
          <p:nvPr/>
        </p:nvSpPr>
        <p:spPr>
          <a:xfrm>
            <a:off x="7068775" y="6162900"/>
            <a:ext cx="368400" cy="1603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g1b55fb80cc6_1_70"/>
          <p:cNvCxnSpPr/>
          <p:nvPr/>
        </p:nvCxnSpPr>
        <p:spPr>
          <a:xfrm>
            <a:off x="9895650" y="3702425"/>
            <a:ext cx="14160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6" name="Google Shape;336;g1b55fb80cc6_1_70"/>
          <p:cNvCxnSpPr/>
          <p:nvPr/>
        </p:nvCxnSpPr>
        <p:spPr>
          <a:xfrm>
            <a:off x="4550125" y="3702425"/>
            <a:ext cx="14160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preencoded.png" id="337" name="Google Shape;337;g1b55fb80cc6_1_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95055" y="2961584"/>
            <a:ext cx="2851928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8" name="Google Shape;338;g1b55fb80cc6_1_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33466" y="2961572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9" name="Google Shape;339;g1b55fb80cc6_1_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5678" y="2963345"/>
            <a:ext cx="2142982" cy="1294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0" name="Google Shape;340;g1b55fb80cc6_1_70"/>
          <p:cNvPicPr preferRelativeResize="0"/>
          <p:nvPr/>
        </p:nvPicPr>
        <p:blipFill rotWithShape="1">
          <a:blip r:embed="rId10">
            <a:alphaModFix/>
          </a:blip>
          <a:srcRect b="0" l="0" r="6576" t="0"/>
          <a:stretch/>
        </p:blipFill>
        <p:spPr>
          <a:xfrm>
            <a:off x="912089" y="1962825"/>
            <a:ext cx="11568826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b55fb80cc6_1_70"/>
          <p:cNvSpPr/>
          <p:nvPr/>
        </p:nvSpPr>
        <p:spPr>
          <a:xfrm>
            <a:off x="4010575" y="6321075"/>
            <a:ext cx="5397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b55fb80cc6_1_70"/>
          <p:cNvSpPr/>
          <p:nvPr/>
        </p:nvSpPr>
        <p:spPr>
          <a:xfrm>
            <a:off x="9344575" y="6480900"/>
            <a:ext cx="4497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b55fb80cc6_1_70"/>
          <p:cNvSpPr/>
          <p:nvPr/>
        </p:nvSpPr>
        <p:spPr>
          <a:xfrm>
            <a:off x="14602375" y="7305075"/>
            <a:ext cx="5397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44" name="Google Shape;344;g1b55fb80cc6_1_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b55fb80cc6_1_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57277" y="2967575"/>
            <a:ext cx="2042625" cy="10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b55fb80cc6_1_70"/>
          <p:cNvSpPr/>
          <p:nvPr/>
        </p:nvSpPr>
        <p:spPr>
          <a:xfrm>
            <a:off x="12290750" y="6239600"/>
            <a:ext cx="368400" cy="1294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b55fb80cc6_1_70"/>
          <p:cNvSpPr/>
          <p:nvPr/>
        </p:nvSpPr>
        <p:spPr>
          <a:xfrm>
            <a:off x="1257250" y="5454850"/>
            <a:ext cx="12038700" cy="426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48" name="Google Shape;348;g1b55fb80cc6_1_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597375" y="3066744"/>
            <a:ext cx="1670650" cy="860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g1b55fb80cc6_1_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43625" y="3066749"/>
            <a:ext cx="1670650" cy="8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5" name="Google Shape;355;g1b55fb80cc6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g1b55fb80cc6_1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577" y="1869151"/>
            <a:ext cx="7820673" cy="150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g1b55fb80cc6_1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6190" y="2698456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g1b55fb80cc6_1_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17409" y="269844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g1b55fb80cc6_1_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75225" y="2698445"/>
            <a:ext cx="2142982" cy="129844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b55fb80cc6_1_64"/>
          <p:cNvSpPr txBox="1"/>
          <p:nvPr/>
        </p:nvSpPr>
        <p:spPr>
          <a:xfrm>
            <a:off x="2988175" y="819960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0.8834263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b55fb80cc6_1_64"/>
          <p:cNvSpPr txBox="1"/>
          <p:nvPr/>
        </p:nvSpPr>
        <p:spPr>
          <a:xfrm>
            <a:off x="7679225" y="819145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0.7584074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1b55fb80cc6_1_64"/>
          <p:cNvSpPr txBox="1"/>
          <p:nvPr/>
        </p:nvSpPr>
        <p:spPr>
          <a:xfrm>
            <a:off x="13089425" y="819145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0.7473985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1b55fb80cc6_1_64"/>
          <p:cNvSpPr/>
          <p:nvPr/>
        </p:nvSpPr>
        <p:spPr>
          <a:xfrm>
            <a:off x="3402125" y="8248275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1b55fb80cc6_1_64"/>
          <p:cNvSpPr/>
          <p:nvPr/>
        </p:nvSpPr>
        <p:spPr>
          <a:xfrm>
            <a:off x="8126525" y="8248275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b55fb80cc6_1_64"/>
          <p:cNvSpPr/>
          <p:nvPr/>
        </p:nvSpPr>
        <p:spPr>
          <a:xfrm>
            <a:off x="13536725" y="8248275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g1b55fb80cc6_1_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950" y="3628500"/>
            <a:ext cx="4067826" cy="443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b55fb80cc6_1_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2250" y="3628500"/>
            <a:ext cx="4185651" cy="454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b55fb80cc6_1_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526200" y="3551875"/>
            <a:ext cx="4067825" cy="450897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b55fb80cc6_1_64"/>
          <p:cNvSpPr/>
          <p:nvPr/>
        </p:nvSpPr>
        <p:spPr>
          <a:xfrm>
            <a:off x="3554525" y="7105275"/>
            <a:ext cx="373500" cy="52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b55fb80cc6_1_64"/>
          <p:cNvSpPr/>
          <p:nvPr/>
        </p:nvSpPr>
        <p:spPr>
          <a:xfrm>
            <a:off x="13841525" y="7105275"/>
            <a:ext cx="373500" cy="52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b55fb80cc6_1_64"/>
          <p:cNvSpPr/>
          <p:nvPr/>
        </p:nvSpPr>
        <p:spPr>
          <a:xfrm>
            <a:off x="8659925" y="7181475"/>
            <a:ext cx="373500" cy="52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b55fb80cc6_1_64"/>
          <p:cNvSpPr/>
          <p:nvPr/>
        </p:nvSpPr>
        <p:spPr>
          <a:xfrm>
            <a:off x="3149275" y="2306875"/>
            <a:ext cx="1749600" cy="62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3" name="Google Shape;373;g1b55fb80cc6_1_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b55fb80cc6_1_64"/>
          <p:cNvSpPr/>
          <p:nvPr/>
        </p:nvSpPr>
        <p:spPr>
          <a:xfrm rot="2258649">
            <a:off x="1791472" y="6022790"/>
            <a:ext cx="1789423" cy="52337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b55fb80cc6_1_64"/>
          <p:cNvSpPr/>
          <p:nvPr/>
        </p:nvSpPr>
        <p:spPr>
          <a:xfrm rot="2258649">
            <a:off x="6744939" y="6097998"/>
            <a:ext cx="1789423" cy="53255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b55fb80cc6_1_64"/>
          <p:cNvSpPr/>
          <p:nvPr/>
        </p:nvSpPr>
        <p:spPr>
          <a:xfrm rot="2258619">
            <a:off x="11805459" y="6051515"/>
            <a:ext cx="1954978" cy="49276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7" name="Google Shape;377;g1b55fb80cc6_1_6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57599" y="1972217"/>
            <a:ext cx="8635795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3" name="Google Shape;383;g1b55fb80cc6_7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4" name="Google Shape;384;g1b55fb80cc6_7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b55fb80cc6_7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0275" y="2995850"/>
            <a:ext cx="14320773" cy="4768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g1b55fb80cc6_7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0225" y="4087550"/>
            <a:ext cx="2745050" cy="2677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g1b55fb80cc6_7_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4750" y="4494297"/>
            <a:ext cx="2462550" cy="18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g1b55fb80cc6_7_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0675" y="4592826"/>
            <a:ext cx="2331676" cy="175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g1b55fb80cc6_7_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34000" y="4614525"/>
            <a:ext cx="2273971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g1b55fb80cc6_7_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6" name="Google Shape;396;g1807e352b72_1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g1807e352b72_1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g1807e352b72_15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1971" y="6751272"/>
            <a:ext cx="852492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807e352b72_15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2425" y="2522124"/>
            <a:ext cx="13598200" cy="39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5" name="Google Shape;4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363" y="5897356"/>
            <a:ext cx="7276986" cy="267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7363" y="2628484"/>
            <a:ext cx="7276987" cy="2675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16"/>
          <p:cNvPicPr preferRelativeResize="0"/>
          <p:nvPr/>
        </p:nvPicPr>
        <p:blipFill rotWithShape="1">
          <a:blip r:embed="rId7">
            <a:alphaModFix/>
          </a:blip>
          <a:srcRect b="49323" l="0" r="0" t="0"/>
          <a:stretch/>
        </p:blipFill>
        <p:spPr>
          <a:xfrm>
            <a:off x="9061550" y="2835144"/>
            <a:ext cx="9018249" cy="163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16"/>
          <p:cNvPicPr preferRelativeResize="0"/>
          <p:nvPr/>
        </p:nvPicPr>
        <p:blipFill rotWithShape="1">
          <a:blip r:embed="rId7">
            <a:alphaModFix/>
          </a:blip>
          <a:srcRect b="0" l="0" r="0" t="49323"/>
          <a:stretch/>
        </p:blipFill>
        <p:spPr>
          <a:xfrm>
            <a:off x="9137750" y="6239550"/>
            <a:ext cx="9018249" cy="16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6" name="Google Shape;4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4426" y="1844925"/>
            <a:ext cx="14287623" cy="716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4" name="Google Shape;424;g1807e352b72_8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g1807e352b72_8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807e352b72_8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3288" y="2844025"/>
            <a:ext cx="2857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807e352b72_8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1963" y="2844025"/>
            <a:ext cx="2857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g1807e352b72_8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0902" y="1962815"/>
            <a:ext cx="2519601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g1807e352b72_8_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31549" y="1962830"/>
            <a:ext cx="2519601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807e352b72_8_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51151" y="4286626"/>
            <a:ext cx="5465925" cy="10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6" name="Google Shape;436;g1b55fb80cc6_6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7" name="Google Shape;437;g1b55fb80cc6_6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b55fb80cc6_6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6625" y="2434525"/>
            <a:ext cx="7850987" cy="43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b55fb80cc6_6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275" y="2434525"/>
            <a:ext cx="7850975" cy="436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g1b55fb80cc6_6_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175" y="6584525"/>
            <a:ext cx="8119775" cy="202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g1b55fb80cc6_6_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41274" y="6584524"/>
            <a:ext cx="8564525" cy="17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7" name="Google Shape;447;g1b55fb80cc6_7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8" name="Google Shape;448;g1b55fb80cc6_7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b55fb80cc6_7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7150" y="3058550"/>
            <a:ext cx="14062177" cy="476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g1b55fb80cc6_7_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0225" y="4087550"/>
            <a:ext cx="2745050" cy="2677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g1b55fb80cc6_7_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4750" y="4494297"/>
            <a:ext cx="2462550" cy="18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g1b55fb80cc6_7_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0675" y="4592826"/>
            <a:ext cx="2331676" cy="175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3" name="Google Shape;453;g1b55fb80cc6_7_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34000" y="4614525"/>
            <a:ext cx="2273971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4" name="Google Shape;454;g1b55fb80cc6_7_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2725" y="56686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2781" y="2575855"/>
            <a:ext cx="11230599" cy="57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8502555" y="2388358"/>
            <a:ext cx="1214651" cy="805218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13729649" y="6611884"/>
            <a:ext cx="663732" cy="163136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7963929" y="6857543"/>
            <a:ext cx="1214651" cy="805218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7684406" y="2724451"/>
            <a:ext cx="1093675" cy="54532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12119648" y="5495463"/>
            <a:ext cx="712252" cy="619246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3111692" y="5389919"/>
            <a:ext cx="4317393" cy="2531977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11385459" y="2907176"/>
            <a:ext cx="3381422" cy="1263118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259794" y="3381073"/>
            <a:ext cx="2999609" cy="867336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6" name="Google Shape;5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4087" y="1706670"/>
            <a:ext cx="428039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0" name="Google Shape;4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1" name="Google Shape;4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4862" y="1810438"/>
            <a:ext cx="12629951" cy="701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407" y="1534315"/>
            <a:ext cx="3105388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9" name="Google Shape;4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4612" y="1814400"/>
            <a:ext cx="12690451" cy="705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849" y="1518969"/>
            <a:ext cx="3105388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8" name="Google Shape;4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6613" y="1850725"/>
            <a:ext cx="12598849" cy="699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675" y="1539684"/>
            <a:ext cx="3105388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7" name="Google Shape;4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4987" y="1840325"/>
            <a:ext cx="12669700" cy="7038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0" name="Google Shape;49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269" y="1517060"/>
            <a:ext cx="3105388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6" name="Google Shape;4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7" name="Google Shape;4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7317" y="2927366"/>
            <a:ext cx="6313361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8" name="Google Shape;49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9665" y="2927223"/>
            <a:ext cx="5125212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9" name="Google Shape;49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1208" y="4741736"/>
            <a:ext cx="7027021" cy="135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2725" y="56686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7650" y="1862275"/>
            <a:ext cx="6242048" cy="580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4738" y="2076313"/>
            <a:ext cx="7200900" cy="559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4567" y="7501202"/>
            <a:ext cx="495676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66522" y="7501199"/>
            <a:ext cx="7476219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g1b6cf769d4b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154" cy="9875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g1b6cf769d4b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185" y="4167086"/>
            <a:ext cx="3269348" cy="2834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g1b6cf769d4b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3274" y="2076613"/>
            <a:ext cx="1566595" cy="140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g1b6cf769d4b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72840" y="3692155"/>
            <a:ext cx="3440652" cy="3602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g1b6cf769d4b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85651" y="2076470"/>
            <a:ext cx="1566595" cy="140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g1b6cf769d4b_0_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2725" y="56686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37" y="56526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0346" y="4607719"/>
            <a:ext cx="2846356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1183" y="4607719"/>
            <a:ext cx="2846356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25441" y="4607719"/>
            <a:ext cx="2846356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9577" y="5718429"/>
            <a:ext cx="3704177" cy="2148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6"/>
          <p:cNvPicPr preferRelativeResize="0"/>
          <p:nvPr/>
        </p:nvPicPr>
        <p:blipFill rotWithShape="1">
          <a:blip r:embed="rId9">
            <a:alphaModFix/>
          </a:blip>
          <a:srcRect b="35094" l="0" r="0" t="0"/>
          <a:stretch/>
        </p:blipFill>
        <p:spPr>
          <a:xfrm>
            <a:off x="6616975" y="5699704"/>
            <a:ext cx="4100800" cy="166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61227" y="5718429"/>
            <a:ext cx="4085939" cy="214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g1b6cf769d4b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154" cy="9875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g1b6cf769d4b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2371" y="2605126"/>
            <a:ext cx="1795477" cy="144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g1b6cf769d4b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1601" y="4182232"/>
            <a:ext cx="2837016" cy="1225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g1b6cf769d4b_0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7141" y="4182232"/>
            <a:ext cx="2837016" cy="1225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g1b6cf769d4b_0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4793" y="4182232"/>
            <a:ext cx="3411935" cy="1225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g1b6cf769d4b_0_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17508" y="4182232"/>
            <a:ext cx="2837016" cy="1225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g1b6cf769d4b_0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8736" y="5213681"/>
            <a:ext cx="3002605" cy="2459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g1b6cf769d4b_0_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97686" y="5213681"/>
            <a:ext cx="3390075" cy="2459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g1b6cf769d4b_0_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68117" y="591236"/>
            <a:ext cx="4246166" cy="13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g1b6cf769d4b_0_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910" y="2605126"/>
            <a:ext cx="1795477" cy="144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g1b6cf769d4b_0_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03308" y="2605126"/>
            <a:ext cx="1795477" cy="144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g1b6cf769d4b_0_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338563" y="2605126"/>
            <a:ext cx="1795477" cy="144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g1b6cf769d4b_0_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41193" y="5213681"/>
            <a:ext cx="3390075" cy="2459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g1b6cf769d4b_0_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805938" y="5213681"/>
            <a:ext cx="3390075" cy="245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g1b6cf769d4b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154" cy="9875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g1b6cf769d4b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117" y="591236"/>
            <a:ext cx="4246166" cy="13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g1b6cf769d4b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7729" y="2557404"/>
            <a:ext cx="2208949" cy="1664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g1b6cf769d4b_0_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8015" y="4344686"/>
            <a:ext cx="2208949" cy="128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g1b6cf769d4b_0_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7872" y="5620030"/>
            <a:ext cx="2208949" cy="2039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g1b6cf769d4b_0_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1790" y="4154371"/>
            <a:ext cx="2208949" cy="1664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g1b6cf769d4b_0_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81790" y="5975801"/>
            <a:ext cx="2208949" cy="128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g1b6cf769d4b_0_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54599" y="4154371"/>
            <a:ext cx="2208949" cy="1664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g1b6cf769d4b_0_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54599" y="5800059"/>
            <a:ext cx="2208949" cy="1664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g1b6cf769d4b_0_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752358" y="5800487"/>
            <a:ext cx="2208949" cy="1664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g1b6cf769d4b_0_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05288" y="7295580"/>
            <a:ext cx="2433974" cy="1536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g1b6cf769d4b_0_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476724" y="7295580"/>
            <a:ext cx="2584418" cy="153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2412" y="1886600"/>
            <a:ext cx="15331650" cy="700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62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2022-12-12T05:02:43Z</dcterms:created>
  <dc:creator>mangoboard.net_22218214</dc:creator>
</cp:coreProperties>
</file>